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9db4b8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e8bad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f76f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50a8fce7e?vop=1&amp;pid=5df76fe51&amp;color=0,0,0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relieved.她丈夫看起来松了口气。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在那里，她看到了她的丈夫，他的眼睛是凹陷的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，他的脸上露出松了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口气的表情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。（现在分词短语；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wear）</a:t>
            </a:r>
            <a:endParaRPr lang="en-US" altLang="zh-CN" dirty="0"/>
          </a:p>
        </p:txBody>
      </p:sp>
      <p:sp>
        <p:nvSpPr>
          <p:cNvPr id="3" name="QB_4_AN.8_1#50a8fce7e.blank?vop=1&amp;pid=5df76fe51&amp;color=0,0,0&amp;vpa=3&amp;vtp=1&amp;bbb=1&amp;hb=1"/>
          <p:cNvSpPr/>
          <p:nvPr/>
        </p:nvSpPr>
        <p:spPr>
          <a:xfrm>
            <a:off x="832104" y="1468620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expression/a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relief或</a:t>
            </a:r>
            <a:endParaRPr lang="en-US" altLang="zh-CN" b="0" i="0">
              <a:solidFill>
                <a:srgbClr val="C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relieved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look/expression</a:t>
            </a:r>
            <a:endParaRPr lang="en-US" altLang="zh-CN" dirty="0"/>
          </a:p>
        </p:txBody>
      </p:sp>
      <p:sp>
        <p:nvSpPr>
          <p:cNvPr id="4" name="QB_4_AS.9_1#50a8fce7e?vop=1&amp;pid=5df76fe51&amp;color=0,0,0&amp;vtp=1&amp;bbb=1"/>
          <p:cNvSpPr/>
          <p:nvPr/>
        </p:nvSpPr>
        <p:spPr>
          <a:xfrm>
            <a:off x="832104" y="272572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此处可以用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短语的现在分词形式来描述人物表情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d1bbcf48.fixed?pid=76540a73f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写作攻略7</a:t>
            </a:r>
            <a:endParaRPr lang="en-US" altLang="zh-CN" sz="5400" dirty="0"/>
          </a:p>
        </p:txBody>
      </p:sp>
      <p:sp>
        <p:nvSpPr>
          <p:cNvPr id="3" name="C_2_BD#3d1bbcf48.fixed?pid=76540a73f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读后续写微技能之神态描写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55f60ab1?pid=09db4b8e2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神态描写是指通过文字来刻画人物的面部表情、眼神、姿态等非言语表现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，以传达人物的情绪状态和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。好的神态描写在刻画人物形象、推动故事情节发展等方面起到画龙点睛的作用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。本篇我们将学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习如何用神态描写优化读后续写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f87a2865?pid=7de8bad94&amp;color=0,0,0&amp;vtp=1&amp;bt=1&amp;bbb=1"/>
          <p:cNvSpPr/>
          <p:nvPr/>
        </p:nvSpPr>
        <p:spPr>
          <a:xfrm>
            <a:off x="832104" y="1078992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提升神态描写可以从以下两个层面进行：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通过描述五官进行神态描写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人物的神态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，毫无疑问可以通过直接描述五官得以表达。以下是一些常见的以五官表达神态的素材：</a:t>
            </a:r>
            <a:endParaRPr lang="en-US" altLang="zh-CN" sz="1800" dirty="0"/>
          </a:p>
        </p:txBody>
      </p:sp>
      <p:graphicFrame>
        <p:nvGraphicFramePr>
          <p:cNvPr id="5" name="P_4_BD#3f87a2865?colgroup=29,26&amp;pid=7de8bad94&amp;color=0,0,0&amp;vtp=1&amp;bbb=1"/>
          <p:cNvGraphicFramePr>
            <a:graphicFrameLocks noGrp="1"/>
          </p:cNvGraphicFramePr>
          <p:nvPr/>
        </p:nvGraphicFramePr>
        <p:xfrm>
          <a:off x="832104" y="2400300"/>
          <a:ext cx="10506456" cy="2345500"/>
        </p:xfrm>
        <a:graphic>
          <a:graphicData uri="http://schemas.openxmlformats.org/drawingml/2006/table">
            <a:tbl>
              <a:tblPr/>
              <a:tblGrid>
                <a:gridCol w="5568696"/>
                <a:gridCol w="4937760"/>
              </a:tblGrid>
              <a:tr h="2345500"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①伤心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squeeze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紧闭双眼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blur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eyes/vision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泪水模糊了双眼/视线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cheeks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泪流满面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泪水从眼中涌出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stream/roll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cheeks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眼泪顺着脸颊流下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disappointed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看见某人失望的脸庞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slight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脸上有点儿愁眉不展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②喜悦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widens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咧开嘴笑了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shine/spark/glow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眼里闪烁着光芒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向某人露出开心的面容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big/bright/broad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面带灿烂的笑容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/grin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笑得合不拢嘴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lights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up/brightens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（up）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面露喜色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4_BD#3f87a2865?colgroup=29,26&amp;pid=7de8bad94&amp;color=0,0,0&amp;mp=1&amp;vtp=1&amp;bt=1&amp;bbb=1&amp;hb=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45490" y="1496695"/>
          <a:ext cx="10901680" cy="2360295"/>
        </p:xfrm>
        <a:graphic>
          <a:graphicData uri="http://schemas.openxmlformats.org/drawingml/2006/table">
            <a:tbl>
              <a:tblPr/>
              <a:tblGrid>
                <a:gridCol w="5626100"/>
                <a:gridCol w="5275580"/>
              </a:tblGrid>
              <a:tr h="1464945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③愤怒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roll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翻了个白眼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/show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拉长了脸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falls/darkens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脸沉下来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grows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serious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表情变得严肃起来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glare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用怒气冲冲的眼神瞪着某人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flushes/burns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气得满脸通红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④惊讶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drops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surprise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惊讶地张大嘴巴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widen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astonishment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惊讶地睁大了眼睛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“O”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shock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震惊得嘴巴形成一个“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O”形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160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⑤害怕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turns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脸色变得苍白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pales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吓得脸都白了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4_BD#3f87a2865?colgroup=29,26&amp;pid=7de8bad94&amp;color=0,0,0&amp;mp=1&amp;vtp=1&amp;bt=1&amp;bbb=1"/>
          <p:cNvSpPr txBox="1"/>
          <p:nvPr/>
        </p:nvSpPr>
        <p:spPr>
          <a:xfrm>
            <a:off x="1097948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3f87a2865?pid=7de8bad94&amp;color=0,0,0&amp;vtp=1&amp;bt=1&amp;bbb=1"/>
          <p:cNvSpPr/>
          <p:nvPr/>
        </p:nvSpPr>
        <p:spPr>
          <a:xfrm>
            <a:off x="832104" y="1080000"/>
            <a:ext cx="10533888" cy="4956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通过不同的修饰成分细化神态描写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）“with+描述神态的名词（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短语）”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hearty smile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带着亲切的微笑迎接老朋友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为在这么多年后再次见到他感到高兴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b）“with+宾语+含身体部位的介词短语”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他脸上带着惊讶的表情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收下了这份为他准备的礼物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c）“with+宾语+宾补”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consumed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anxiety,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asleep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clinging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A0A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她被无尽的懊悔和焦虑所吞噬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然后眼角附着着泪珠入睡了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#1.1.2.1.3.2</a:t>
            </a:r>
            <a:endParaRPr lang="en-US" altLang="zh-CN" sz="1800" dirty="0"/>
          </a:p>
        </p:txBody>
      </p:sp>
      <p:pic>
        <p:nvPicPr>
          <p:cNvPr id="3" name="P_4_BD#3f87a2865?pid=7de8bad94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4038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3f87a2865?pid=7de8bad94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382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3f87a2865?pid=7de8bad94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8727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f87a2865?pid=7de8bad94&amp;color=0,0,0&amp;vtp=1&amp;bt=1&amp;bbb=1"/>
          <p:cNvSpPr/>
          <p:nvPr/>
        </p:nvSpPr>
        <p:spPr>
          <a:xfrm>
            <a:off x="832104" y="1078992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②wear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look/an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 表示“面带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的神情”，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amazement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流露出惊讶的神情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satisfaction/sadness/relief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面带满意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宽慰的表情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此外，可以把“of+表示情绪的名词”用形容词代替，此时应把形容词前置，例如：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puzzled/serious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面带困惑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严肃的表情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还可以用“look+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.”结构表示：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.（=She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sadness.）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她站在那里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起来很难过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4_BD#3f87a2865?pid=7de8bad94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55448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3f87a2865?pid=7de8bad94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6596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3f87a2865?pid=7de8bad94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78892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4_BD#3f87a2865?pid=7de8bad94&amp;color=0,0,0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1188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56ce1fbe?pid=5df76fe51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通过神态描写升级以下句子。</a:t>
            </a:r>
            <a:endParaRPr lang="en-US" altLang="zh-CN" sz="1800" dirty="0"/>
          </a:p>
        </p:txBody>
      </p:sp>
      <p:sp>
        <p:nvSpPr>
          <p:cNvPr id="3" name="QB_4_BD.1_1#18c859fc3?vop=1&amp;pid=5df76fe51&amp;color=0,0,0&amp;vtp=1&amp;bbb=1&amp;hb=1"/>
          <p:cNvSpPr/>
          <p:nvPr/>
        </p:nvSpPr>
        <p:spPr>
          <a:xfrm>
            <a:off x="832104" y="149186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smiled.玛丽笑了。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.玛丽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看着我们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，脸上带着灿烂的微笑。（with结构;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big）</a:t>
            </a:r>
            <a:endParaRPr lang="en-US" altLang="zh-CN" dirty="0"/>
          </a:p>
        </p:txBody>
      </p:sp>
      <p:sp>
        <p:nvSpPr>
          <p:cNvPr id="4" name="QB_4_AN.2_1#18c859fc3.blank?vop=1&amp;pid=5df76fe51&amp;color=0,0,0&amp;vpa=1&amp;vtp=1&amp;bbb=1"/>
          <p:cNvSpPr/>
          <p:nvPr/>
        </p:nvSpPr>
        <p:spPr>
          <a:xfrm>
            <a:off x="2996660" y="1867781"/>
            <a:ext cx="77485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smiley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</a:t>
            </a:r>
            <a:endParaRPr lang="en-US" altLang="zh-CN" dirty="0"/>
          </a:p>
        </p:txBody>
      </p:sp>
      <p:sp>
        <p:nvSpPr>
          <p:cNvPr id="5" name="QB_4_AS.3_1#18c859fc3?vop=1&amp;pid=5df76fe51&amp;color=0,0,0&amp;vtp=1&amp;bbb=1&amp;hb=1"/>
          <p:cNvSpPr/>
          <p:nvPr/>
        </p:nvSpPr>
        <p:spPr>
          <a:xfrm>
            <a:off x="832104" y="272693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且可以灵活地使用这两种不同的表达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：“with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描述神态的名词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含身体部位的介词短语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bfb0451dd?vop=1&amp;pid=5df76fe51&amp;color=0,0,0&amp;vtp=1&amp;bt=1&amp;bb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teary.她眼睛里噙着泪水。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tightly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她紧紧抱着我，眼里噙着泪水。（with结构）</a:t>
            </a:r>
            <a:endParaRPr lang="en-US" altLang="zh-CN" sz="1800" dirty="0"/>
          </a:p>
        </p:txBody>
      </p:sp>
      <p:sp>
        <p:nvSpPr>
          <p:cNvPr id="3" name="QB_4_AN.5_1#bfb0451dd.blank?vop=1&amp;pid=5df76fe51&amp;color=0,0,0&amp;vpa=2&amp;vtp=1&amp;bbb=1&amp;hb=1"/>
          <p:cNvSpPr/>
          <p:nvPr/>
        </p:nvSpPr>
        <p:spPr>
          <a:xfrm>
            <a:off x="832104" y="1468620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teary/with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tears</a:t>
            </a:r>
            <a:endParaRPr lang="en-US" altLang="zh-CN" dirty="0"/>
          </a:p>
        </p:txBody>
      </p:sp>
      <p:sp>
        <p:nvSpPr>
          <p:cNvPr id="4" name="QB_4_AS.6_1#bfb0451dd?vop=1&amp;pid=5df76fe51&amp;color=0,0,0&amp;vtp=1&amp;bbb=1&amp;hb=1"/>
          <p:cNvSpPr/>
          <p:nvPr/>
        </p:nvSpPr>
        <p:spPr>
          <a:xfrm>
            <a:off x="832104" y="23243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且可以灵活地使用这三种不同的表达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：“with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描述神态的名词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含身体部位的介词短语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ags/tag1.xml><?xml version="1.0" encoding="utf-8"?>
<p:tagLst xmlns:p="http://schemas.openxmlformats.org/presentationml/2006/main">
  <p:tag name="TABLE_ENDDRAG_ORIGIN_RECT" val="858*185"/>
  <p:tag name="TABLE_ENDDRAG_RECT" val="65*117*858*185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3156</Words>
  <Application>WPS 演示</Application>
  <PresentationFormat>宽屏</PresentationFormat>
  <Paragraphs>108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2025-11-03T11:05:00Z</dcterms:created>
  <dcterms:modified xsi:type="dcterms:W3CDTF">2025-11-05T08:04:14Z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0CC2065254974C63820E21A8A0592E18_12</vt:lpwstr>
  </property>
  <property fmtid="{D5CDD505-2E9C-101B-9397-08002B2CF9AE}" pid="3" name="KSOProductBuildVer">
    <vt:lpwstr>2052-12.1.0.22529</vt:lpwstr>
  </property>
</Properties>
</file>